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D66E4-45F2-407B-97EA-8690250D5AB2}" type="datetimeFigureOut">
              <a:rPr lang="en-US" smtClean="0"/>
              <a:pPr/>
              <a:t>10/25/2012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16C8C-6F09-4524-A027-176883FF83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D66E4-45F2-407B-97EA-8690250D5AB2}" type="datetimeFigureOut">
              <a:rPr lang="en-US" smtClean="0"/>
              <a:pPr/>
              <a:t>10/25/2012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16C8C-6F09-4524-A027-176883FF83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D66E4-45F2-407B-97EA-8690250D5AB2}" type="datetimeFigureOut">
              <a:rPr lang="en-US" smtClean="0"/>
              <a:pPr/>
              <a:t>10/25/2012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16C8C-6F09-4524-A027-176883FF83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D66E4-45F2-407B-97EA-8690250D5AB2}" type="datetimeFigureOut">
              <a:rPr lang="en-US" smtClean="0"/>
              <a:pPr/>
              <a:t>10/25/2012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16C8C-6F09-4524-A027-176883FF83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D66E4-45F2-407B-97EA-8690250D5AB2}" type="datetimeFigureOut">
              <a:rPr lang="en-US" smtClean="0"/>
              <a:pPr/>
              <a:t>10/25/2012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16C8C-6F09-4524-A027-176883FF83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D66E4-45F2-407B-97EA-8690250D5AB2}" type="datetimeFigureOut">
              <a:rPr lang="en-US" smtClean="0"/>
              <a:pPr/>
              <a:t>10/25/2012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16C8C-6F09-4524-A027-176883FF83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D66E4-45F2-407B-97EA-8690250D5AB2}" type="datetimeFigureOut">
              <a:rPr lang="en-US" smtClean="0"/>
              <a:pPr/>
              <a:t>10/25/2012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16C8C-6F09-4524-A027-176883FF83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D66E4-45F2-407B-97EA-8690250D5AB2}" type="datetimeFigureOut">
              <a:rPr lang="en-US" smtClean="0"/>
              <a:pPr/>
              <a:t>10/25/2012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16C8C-6F09-4524-A027-176883FF83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D66E4-45F2-407B-97EA-8690250D5AB2}" type="datetimeFigureOut">
              <a:rPr lang="en-US" smtClean="0"/>
              <a:pPr/>
              <a:t>10/25/2012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16C8C-6F09-4524-A027-176883FF83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D66E4-45F2-407B-97EA-8690250D5AB2}" type="datetimeFigureOut">
              <a:rPr lang="en-US" smtClean="0"/>
              <a:pPr/>
              <a:t>10/25/2012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16C8C-6F09-4524-A027-176883FF83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D66E4-45F2-407B-97EA-8690250D5AB2}" type="datetimeFigureOut">
              <a:rPr lang="en-US" smtClean="0"/>
              <a:pPr/>
              <a:t>10/25/2012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16C8C-6F09-4524-A027-176883FF83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5D66E4-45F2-407B-97EA-8690250D5AB2}" type="datetimeFigureOut">
              <a:rPr lang="en-US" smtClean="0"/>
              <a:pPr/>
              <a:t>10/25/2012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816C8C-6F09-4524-A027-176883FF837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ls.gov/" TargetMode="External"/><Relationship Id="rId2" Type="http://schemas.openxmlformats.org/officeDocument/2006/relationships/hyperlink" Target="http://www.westminster.edu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5.komen.org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ost-gazette.com/" TargetMode="External"/><Relationship Id="rId2" Type="http://schemas.openxmlformats.org/officeDocument/2006/relationships/hyperlink" Target="http://www.academicjournals.org/ERR/index.htm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discovermagazine.com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cmsd.k12.pa.us/cmsd/cm_high_school/library/library.php" TargetMode="External"/><Relationship Id="rId2" Type="http://schemas.openxmlformats.org/officeDocument/2006/relationships/hyperlink" Target="http://www.britannica.com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eople.com/people/" TargetMode="External"/><Relationship Id="rId2" Type="http://schemas.openxmlformats.org/officeDocument/2006/relationships/hyperlink" Target="http://en.wikipedia.org/wiki/History_of_education_in_the_United_States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2013english12.wikispaces.com/home" TargetMode="External"/><Relationship Id="rId2" Type="http://schemas.openxmlformats.org/officeDocument/2006/relationships/hyperlink" Target="http://whattheteacherwants.blogspot.com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observer-reporter.com/or/editorials11/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ripadvisor.com/Tourism-g53449-Pittsburgh_Pennsylvania-Vacations.html" TargetMode="External"/><Relationship Id="rId2" Type="http://schemas.openxmlformats.org/officeDocument/2006/relationships/hyperlink" Target="http://www.imdb.com/title/tt0183790/board/threads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Online Research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Good vs. Bad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Domain Names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3600" b="1" dirty="0" smtClean="0"/>
              <a:t>.</a:t>
            </a:r>
            <a:r>
              <a:rPr lang="en-US" sz="3600" b="1" dirty="0" err="1" smtClean="0"/>
              <a:t>edu</a:t>
            </a:r>
            <a:r>
              <a:rPr lang="en-US" sz="3600" b="1" dirty="0"/>
              <a:t> </a:t>
            </a:r>
            <a:r>
              <a:rPr lang="en-US" sz="3600" b="1" dirty="0" smtClean="0"/>
              <a:t>– institutions of higher education</a:t>
            </a:r>
          </a:p>
          <a:p>
            <a:pPr>
              <a:buNone/>
            </a:pPr>
            <a:r>
              <a:rPr lang="en-US" sz="3600" b="1" smtClean="0">
                <a:solidFill>
                  <a:srgbClr val="FF0000"/>
                </a:solidFill>
                <a:hlinkClick r:id="rId2"/>
              </a:rPr>
              <a:t>.</a:t>
            </a:r>
            <a:r>
              <a:rPr lang="en-US" sz="3600" b="1" dirty="0" err="1" smtClean="0">
                <a:solidFill>
                  <a:srgbClr val="FF0000"/>
                </a:solidFill>
                <a:hlinkClick r:id="rId2"/>
              </a:rPr>
              <a:t>edu</a:t>
            </a:r>
            <a:endParaRPr lang="en-US" sz="3600" b="1" dirty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US" sz="3600" b="1" dirty="0" smtClean="0"/>
              <a:t>.</a:t>
            </a:r>
            <a:r>
              <a:rPr lang="en-US" sz="3600" b="1" dirty="0" err="1" smtClean="0"/>
              <a:t>gov</a:t>
            </a:r>
            <a:r>
              <a:rPr lang="en-US" sz="3600" b="1" dirty="0" smtClean="0"/>
              <a:t> – government sponsored</a:t>
            </a:r>
          </a:p>
          <a:p>
            <a:pPr>
              <a:buNone/>
            </a:pPr>
            <a:r>
              <a:rPr lang="en-US" sz="3600" b="1" dirty="0" smtClean="0">
                <a:hlinkClick r:id="rId3"/>
              </a:rPr>
              <a:t>.</a:t>
            </a:r>
            <a:r>
              <a:rPr lang="en-US" sz="3600" b="1" dirty="0" err="1" smtClean="0">
                <a:hlinkClick r:id="rId3"/>
              </a:rPr>
              <a:t>gov</a:t>
            </a:r>
            <a:endParaRPr lang="en-US" sz="3600" b="1" dirty="0"/>
          </a:p>
          <a:p>
            <a:pPr>
              <a:buNone/>
            </a:pPr>
            <a:r>
              <a:rPr lang="en-US" sz="3600" b="1" dirty="0" smtClean="0"/>
              <a:t>.org – organization (usually non-profit) </a:t>
            </a:r>
          </a:p>
          <a:p>
            <a:pPr>
              <a:buNone/>
            </a:pPr>
            <a:r>
              <a:rPr lang="en-US" dirty="0" smtClean="0">
                <a:hlinkClick r:id="rId4"/>
              </a:rPr>
              <a:t>.org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Periodicals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sz="3800" b="1" dirty="0" smtClean="0"/>
              <a:t>Journal- peer-reviewed “scholarly” articles</a:t>
            </a:r>
          </a:p>
          <a:p>
            <a:pPr>
              <a:buNone/>
            </a:pPr>
            <a:r>
              <a:rPr lang="en-US" sz="3800" b="1" dirty="0" smtClean="0">
                <a:hlinkClick r:id="rId2"/>
              </a:rPr>
              <a:t>Journal</a:t>
            </a:r>
            <a:endParaRPr lang="en-US" sz="3800" b="1" dirty="0" smtClean="0"/>
          </a:p>
          <a:p>
            <a:pPr>
              <a:buNone/>
            </a:pPr>
            <a:endParaRPr lang="en-US" sz="3800" b="1" dirty="0"/>
          </a:p>
          <a:p>
            <a:pPr>
              <a:buNone/>
            </a:pPr>
            <a:r>
              <a:rPr lang="en-US" sz="3800" b="1" dirty="0" smtClean="0"/>
              <a:t>Newspaper- “news” such as current </a:t>
            </a:r>
            <a:r>
              <a:rPr lang="en-US" sz="3800" b="1" dirty="0" smtClean="0"/>
              <a:t>events</a:t>
            </a:r>
          </a:p>
          <a:p>
            <a:pPr>
              <a:buNone/>
            </a:pPr>
            <a:r>
              <a:rPr lang="en-US" sz="3800" b="1" dirty="0" smtClean="0">
                <a:hlinkClick r:id="rId3"/>
              </a:rPr>
              <a:t>Newspaper</a:t>
            </a:r>
            <a:endParaRPr lang="en-US" sz="3800" b="1" dirty="0" smtClean="0"/>
          </a:p>
          <a:p>
            <a:pPr>
              <a:buNone/>
            </a:pPr>
            <a:endParaRPr lang="en-US" sz="3800" b="1" dirty="0" smtClean="0"/>
          </a:p>
          <a:p>
            <a:pPr>
              <a:buNone/>
            </a:pPr>
            <a:r>
              <a:rPr lang="en-US" sz="3800" b="1" dirty="0" smtClean="0"/>
              <a:t>Magazine- collection of </a:t>
            </a:r>
            <a:r>
              <a:rPr lang="en-US" sz="3800" b="1" dirty="0" smtClean="0"/>
              <a:t>articles</a:t>
            </a:r>
          </a:p>
          <a:p>
            <a:pPr>
              <a:buNone/>
            </a:pPr>
            <a:r>
              <a:rPr lang="en-US" sz="3800" b="1" dirty="0" smtClean="0">
                <a:hlinkClick r:id="rId4"/>
              </a:rPr>
              <a:t>Magazine</a:t>
            </a:r>
            <a:endParaRPr lang="en-US" sz="3800" b="1" dirty="0" smtClean="0"/>
          </a:p>
          <a:p>
            <a:pPr>
              <a:buNone/>
            </a:pPr>
            <a:endParaRPr lang="en-US" sz="3800" b="1" dirty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3600" b="1" dirty="0" smtClean="0"/>
              <a:t>Encyclopedia- summaries of information</a:t>
            </a:r>
          </a:p>
          <a:p>
            <a:pPr>
              <a:buNone/>
            </a:pPr>
            <a:r>
              <a:rPr lang="en-US" sz="3600" b="1" dirty="0" smtClean="0">
                <a:hlinkClick r:id="rId2"/>
              </a:rPr>
              <a:t>Encyclopedia</a:t>
            </a:r>
            <a:endParaRPr lang="en-US" sz="3600" b="1" dirty="0"/>
          </a:p>
          <a:p>
            <a:pPr>
              <a:buNone/>
            </a:pPr>
            <a:endParaRPr lang="en-US" sz="3600" b="1" dirty="0" smtClean="0"/>
          </a:p>
          <a:p>
            <a:pPr>
              <a:buNone/>
            </a:pPr>
            <a:r>
              <a:rPr lang="en-US" sz="3600" b="1" dirty="0" smtClean="0"/>
              <a:t>Electronic Databases- collection of reference </a:t>
            </a:r>
            <a:r>
              <a:rPr lang="en-US" sz="3600" b="1" dirty="0" smtClean="0"/>
              <a:t>articles</a:t>
            </a:r>
          </a:p>
          <a:p>
            <a:pPr>
              <a:buNone/>
            </a:pPr>
            <a:r>
              <a:rPr lang="en-US" sz="3600" b="1" dirty="0" smtClean="0">
                <a:hlinkClick r:id="rId3"/>
              </a:rPr>
              <a:t>Electronic Databases</a:t>
            </a:r>
            <a:endParaRPr lang="en-US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WIKIPEDIA &amp; .com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3600" b="1" dirty="0" smtClean="0"/>
              <a:t>Wikipedia- </a:t>
            </a:r>
            <a:r>
              <a:rPr lang="en-US" sz="3600" b="1" dirty="0" smtClean="0"/>
              <a:t>check the references </a:t>
            </a:r>
            <a:r>
              <a:rPr lang="en-US" sz="3600" b="1" dirty="0" smtClean="0"/>
              <a:t>at the bottom</a:t>
            </a:r>
          </a:p>
          <a:p>
            <a:pPr>
              <a:buNone/>
            </a:pPr>
            <a:r>
              <a:rPr lang="en-US" sz="3600" b="1" dirty="0" smtClean="0">
                <a:hlinkClick r:id="rId2"/>
              </a:rPr>
              <a:t>Wikipedia</a:t>
            </a:r>
            <a:endParaRPr lang="en-US" sz="3600" b="1" dirty="0" smtClean="0"/>
          </a:p>
          <a:p>
            <a:pPr>
              <a:buNone/>
            </a:pPr>
            <a:endParaRPr lang="en-US" sz="3600" b="1" dirty="0"/>
          </a:p>
          <a:p>
            <a:pPr>
              <a:buNone/>
            </a:pPr>
            <a:r>
              <a:rPr lang="en-US" sz="3600" b="1" dirty="0" smtClean="0"/>
              <a:t>.com – commercial organizations. Must </a:t>
            </a:r>
            <a:r>
              <a:rPr lang="en-US" sz="3600" b="1" dirty="0" smtClean="0"/>
              <a:t>have </a:t>
            </a:r>
            <a:r>
              <a:rPr lang="en-US" sz="3600" b="1" dirty="0" smtClean="0"/>
              <a:t>a date and author and/or </a:t>
            </a:r>
            <a:r>
              <a:rPr lang="en-US" sz="3600" b="1" dirty="0" smtClean="0"/>
              <a:t>publisher</a:t>
            </a:r>
          </a:p>
          <a:p>
            <a:pPr>
              <a:buNone/>
            </a:pPr>
            <a:r>
              <a:rPr lang="en-US" sz="3600" b="1" dirty="0" smtClean="0">
                <a:hlinkClick r:id="rId3"/>
              </a:rPr>
              <a:t>.com</a:t>
            </a:r>
            <a:endParaRPr lang="en-US" sz="36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Personal Pages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sz="3600" b="1" dirty="0" smtClean="0"/>
              <a:t>Blog- web log of personal </a:t>
            </a:r>
            <a:r>
              <a:rPr lang="en-US" sz="3600" b="1" dirty="0" smtClean="0"/>
              <a:t>experiences</a:t>
            </a:r>
            <a:endParaRPr lang="en-US" sz="3600" b="1" dirty="0" smtClean="0"/>
          </a:p>
          <a:p>
            <a:pPr>
              <a:buNone/>
            </a:pPr>
            <a:r>
              <a:rPr lang="en-US" sz="3600" b="1" dirty="0" smtClean="0">
                <a:hlinkClick r:id="rId2"/>
              </a:rPr>
              <a:t>Blog</a:t>
            </a:r>
            <a:endParaRPr lang="en-US" sz="3600" b="1" dirty="0"/>
          </a:p>
          <a:p>
            <a:pPr>
              <a:buNone/>
            </a:pPr>
            <a:endParaRPr lang="en-US" sz="3600" b="1" dirty="0" smtClean="0"/>
          </a:p>
          <a:p>
            <a:pPr>
              <a:buNone/>
            </a:pPr>
            <a:r>
              <a:rPr lang="en-US" sz="3600" b="1" dirty="0" smtClean="0"/>
              <a:t>Wiki- collaborative website, changed daily</a:t>
            </a:r>
          </a:p>
          <a:p>
            <a:pPr>
              <a:buNone/>
            </a:pPr>
            <a:r>
              <a:rPr lang="en-US" b="1" dirty="0" smtClean="0">
                <a:hlinkClick r:id="rId3"/>
              </a:rPr>
              <a:t>Wiki</a:t>
            </a:r>
            <a:endParaRPr lang="en-US" b="1" dirty="0" smtClean="0"/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b="1" dirty="0" smtClean="0"/>
              <a:t>Editorials- anyone’s opinion</a:t>
            </a:r>
          </a:p>
          <a:p>
            <a:pPr>
              <a:buNone/>
            </a:pPr>
            <a:r>
              <a:rPr lang="en-US" b="1" dirty="0" smtClean="0">
                <a:hlinkClick r:id="rId4"/>
              </a:rPr>
              <a:t>Editorials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Forums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3600" b="1" dirty="0" smtClean="0"/>
              <a:t>Message Boards- open forum (random exchange)</a:t>
            </a:r>
          </a:p>
          <a:p>
            <a:pPr>
              <a:buNone/>
            </a:pPr>
            <a:r>
              <a:rPr lang="en-US" sz="3600" b="1" dirty="0" smtClean="0">
                <a:hlinkClick r:id="rId2"/>
              </a:rPr>
              <a:t>Message Board</a:t>
            </a:r>
            <a:endParaRPr lang="en-US" sz="3600" b="1" dirty="0" smtClean="0"/>
          </a:p>
          <a:p>
            <a:pPr>
              <a:buNone/>
            </a:pPr>
            <a:endParaRPr lang="en-US" sz="3600" b="1" dirty="0" smtClean="0"/>
          </a:p>
          <a:p>
            <a:pPr>
              <a:buNone/>
            </a:pPr>
            <a:r>
              <a:rPr lang="en-US" sz="3600" b="1" dirty="0" smtClean="0"/>
              <a:t>FAQ – unreliable source *anyone can answer</a:t>
            </a:r>
          </a:p>
          <a:p>
            <a:pPr>
              <a:buNone/>
            </a:pPr>
            <a:r>
              <a:rPr lang="en-US" sz="3600" b="1" dirty="0" smtClean="0">
                <a:hlinkClick r:id="rId3"/>
              </a:rPr>
              <a:t>FAQ</a:t>
            </a:r>
            <a:endParaRPr lang="en-US" sz="3600" b="1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</TotalTime>
  <Words>138</Words>
  <Application>Microsoft Office PowerPoint</Application>
  <PresentationFormat>On-screen Show (4:3)</PresentationFormat>
  <Paragraphs>45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Online Research</vt:lpstr>
      <vt:lpstr>Domain Names</vt:lpstr>
      <vt:lpstr>Periodicals</vt:lpstr>
      <vt:lpstr>Reference</vt:lpstr>
      <vt:lpstr>WIKIPEDIA &amp; .com</vt:lpstr>
      <vt:lpstr>Personal Pages</vt:lpstr>
      <vt:lpstr>Forums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Online Research</dc:title>
  <dc:creator>moorem</dc:creator>
  <cp:lastModifiedBy>moorem</cp:lastModifiedBy>
  <cp:revision>18</cp:revision>
  <dcterms:created xsi:type="dcterms:W3CDTF">2012-10-25T16:58:35Z</dcterms:created>
  <dcterms:modified xsi:type="dcterms:W3CDTF">2012-10-25T18:44:36Z</dcterms:modified>
</cp:coreProperties>
</file>